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9" r:id="rId44"/>
    <p:sldId id="300" r:id="rId45"/>
    <p:sldId id="301" r:id="rId46"/>
    <p:sldId id="302" r:id="rId47"/>
    <p:sldId id="316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8B537-5DED-46E1-A4B6-E791D78E3647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30329-BC1A-44ED-BEF5-83562FBC77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13 Lined</a:t>
            </a:r>
            <a:r>
              <a:rPr lang="en-US" baseline="0" dirty="0" smtClean="0"/>
              <a:t> Ground Squirrel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Porcupine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Cougar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Coyote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Deer Mouse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Eastern Chipmunk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Cottontail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 Squirrel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Gray Squirrel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Eastern </a:t>
            </a:r>
            <a:r>
              <a:rPr lang="en-US" baseline="0" dirty="0" smtClean="0"/>
              <a:t>Mole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Badger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Ermine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Grey Fox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Hoary Bat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House Mouse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Indiana Bat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Least Chipmunk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Least Shrew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Least Weasel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Little Brown Bat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Long Tailed</a:t>
            </a:r>
            <a:r>
              <a:rPr lang="en-US" baseline="0" dirty="0" smtClean="0"/>
              <a:t> Weasel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Beaver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Long Tailed Shrew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Pygmy Shrew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Meadow Jumping</a:t>
            </a:r>
            <a:r>
              <a:rPr lang="en-US" baseline="0" dirty="0" smtClean="0"/>
              <a:t> Mouse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Meadow Vole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Muskrat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Northern Bat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 tailed shrew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Norway Rat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Beaver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Oppossum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Pygmy Shrew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Raccoon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 Bat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 Fox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 Squirrel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River Otter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</a:t>
            </a:r>
            <a:r>
              <a:rPr lang="en-US" baseline="0" dirty="0" smtClean="0"/>
              <a:t> Tailed shrew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Silver Bat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Skunk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 Brown Bat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Snow Shoe Hare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Bog Lemming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Southern Flying Squirrel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 Nosed</a:t>
            </a:r>
            <a:r>
              <a:rPr lang="en-US" baseline="0" dirty="0" smtClean="0"/>
              <a:t> Mole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Water Shrew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White Footed Mouse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White Tailed Deer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Wolverine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Woodchuck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Woodland Vole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Northern Bat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Black Bear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Black Bear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Bobcat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30329-BC1A-44ED-BEF5-83562FBC775A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8D1D-1E0D-4910-AB78-C9482244962B}" type="datetime1">
              <a:rPr lang="en-US" smtClean="0"/>
              <a:t>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6C2A-E784-43D8-A32A-BCF4103FB1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B7A07-863F-4A44-B764-8F6E105404FC}" type="datetime1">
              <a:rPr lang="en-US" smtClean="0"/>
              <a:t>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6C2A-E784-43D8-A32A-BCF4103FB1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267B-D040-4211-8CCF-8A7960A553CA}" type="datetime1">
              <a:rPr lang="en-US" smtClean="0"/>
              <a:t>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6C2A-E784-43D8-A32A-BCF4103FB1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C4C4-1C3B-4FBA-975E-FA8283C0DE13}" type="datetime1">
              <a:rPr lang="en-US" smtClean="0"/>
              <a:t>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6C2A-E784-43D8-A32A-BCF4103FB1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12B3-BAD8-4637-A4E1-E42BF08F887E}" type="datetime1">
              <a:rPr lang="en-US" smtClean="0"/>
              <a:t>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6C2A-E784-43D8-A32A-BCF4103FB1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88B9-2FAA-40DE-B0BF-643DADFAEABB}" type="datetime1">
              <a:rPr lang="en-US" smtClean="0"/>
              <a:t>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6C2A-E784-43D8-A32A-BCF4103FB1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BA141-C43A-45A6-B173-CCB8AF74856C}" type="datetime1">
              <a:rPr lang="en-US" smtClean="0"/>
              <a:t>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6C2A-E784-43D8-A32A-BCF4103FB1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185D-3412-4D5A-A313-B1A827D38E69}" type="datetime1">
              <a:rPr lang="en-US" smtClean="0"/>
              <a:t>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6C2A-E784-43D8-A32A-BCF4103FB1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DF3E-D5DE-4449-BC99-E8CF4973B316}" type="datetime1">
              <a:rPr lang="en-US" smtClean="0"/>
              <a:t>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6C2A-E784-43D8-A32A-BCF4103FB1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8909-3781-4652-A4B8-63E970261EE2}" type="datetime1">
              <a:rPr lang="en-US" smtClean="0"/>
              <a:t>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6C2A-E784-43D8-A32A-BCF4103FB1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A82B-AF46-42DA-A1D8-082A1B9675B6}" type="datetime1">
              <a:rPr lang="en-US" smtClean="0"/>
              <a:t>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6C2A-E784-43D8-A32A-BCF4103FB1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65509-2570-444B-8AA3-81F974D649F3}" type="datetime1">
              <a:rPr lang="en-US" smtClean="0"/>
              <a:t>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16C2A-E784-43D8-A32A-BCF4103FB1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Mammals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Env</a:t>
            </a:r>
            <a:r>
              <a:rPr lang="en-US" dirty="0" smtClean="0"/>
              <a:t> </a:t>
            </a:r>
            <a:r>
              <a:rPr lang="en-US" dirty="0" err="1" smtClean="0"/>
              <a:t>Sci</a:t>
            </a:r>
            <a:r>
              <a:rPr lang="en-US" dirty="0" smtClean="0"/>
              <a:t> Fall 2014/15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bcat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206625" y="0"/>
            <a:ext cx="47291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mon porcupine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369888"/>
            <a:ext cx="9144000" cy="611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ugar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346200" y="0"/>
            <a:ext cx="64500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yote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60400" y="0"/>
            <a:ext cx="78232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er mouse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25400"/>
            <a:ext cx="9144000" cy="6805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stern chipmunk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905000" y="0"/>
            <a:ext cx="533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stern cottontail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stern fox squirrel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71463" y="0"/>
            <a:ext cx="86010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stern gray squirrel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112713"/>
            <a:ext cx="9144000" cy="6630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stern mole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157163"/>
            <a:ext cx="9144000" cy="6542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 lined ground squirrel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9900" y="0"/>
            <a:ext cx="82026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k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190500"/>
            <a:ext cx="9144000" cy="64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rmine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036638" y="0"/>
            <a:ext cx="70707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y fox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725488"/>
            <a:ext cx="9144000" cy="540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ary bat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use mouse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39713" y="0"/>
            <a:ext cx="86629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iana bat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790700" y="0"/>
            <a:ext cx="55610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st chipmunk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444500"/>
            <a:ext cx="9144000" cy="596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st Shrew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1049338"/>
            <a:ext cx="9144000" cy="4757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st weasel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414338"/>
            <a:ext cx="9144000" cy="602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ttle brown bat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dger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189038" y="0"/>
            <a:ext cx="67659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ng tail weasel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182688" y="0"/>
            <a:ext cx="67786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ng tailed shrew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328613"/>
            <a:ext cx="9144000" cy="6199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ked Shrew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393700"/>
            <a:ext cx="9144000" cy="607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adow jumping mouse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2225" y="0"/>
            <a:ext cx="90979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adow vole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369888"/>
            <a:ext cx="9144000" cy="611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nk.bmp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371475"/>
            <a:ext cx="9144000" cy="611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nk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692150"/>
            <a:ext cx="9144000" cy="5472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skrat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390525"/>
            <a:ext cx="9144000" cy="607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rthern bat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rthern short tail shrew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771525" y="0"/>
            <a:ext cx="7600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ver.bmp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276225"/>
            <a:ext cx="9144000" cy="6303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rway rat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576388" y="0"/>
            <a:ext cx="59912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ossum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ygmy shrew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762000" y="0"/>
            <a:ext cx="7620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ccoon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bat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509588"/>
            <a:ext cx="9144000" cy="583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fox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303213"/>
            <a:ext cx="9144000" cy="625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squirrel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22300" y="0"/>
            <a:ext cx="78978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t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48" y="336665"/>
            <a:ext cx="9078451" cy="614033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ort tailed shrew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355600"/>
            <a:ext cx="9144000" cy="61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lver haired bat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ver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25463" y="0"/>
            <a:ext cx="80914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kunk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owshoe hare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224088" y="0"/>
            <a:ext cx="4695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uthern bog lemming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450850"/>
            <a:ext cx="9144000" cy="5954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uthern flying squirrel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155700" y="0"/>
            <a:ext cx="68310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r nose mole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63513" y="0"/>
            <a:ext cx="88153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er-shrew-diving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150813"/>
            <a:ext cx="9144000" cy="6554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ite footed mouse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557213"/>
            <a:ext cx="9144000" cy="5741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ite-tail deer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946150" y="0"/>
            <a:ext cx="72501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lverine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odchuck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674688"/>
            <a:ext cx="9144000" cy="550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g brown bat.bmp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835025" y="0"/>
            <a:ext cx="7473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odland vole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63500"/>
            <a:ext cx="9144000" cy="673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g brown bat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92138" y="0"/>
            <a:ext cx="79581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ck bear.bmp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384175"/>
            <a:ext cx="9144000" cy="608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ck bear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114425" y="0"/>
            <a:ext cx="69151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178</Words>
  <Application>Microsoft Office PowerPoint</Application>
  <PresentationFormat>On-screen Show (4:3)</PresentationFormat>
  <Paragraphs>120</Paragraphs>
  <Slides>60</Slides>
  <Notes>59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Mammals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Windows User</dc:creator>
  <cp:lastModifiedBy>Windows User</cp:lastModifiedBy>
  <cp:revision>2</cp:revision>
  <dcterms:created xsi:type="dcterms:W3CDTF">2015-01-03T18:59:43Z</dcterms:created>
  <dcterms:modified xsi:type="dcterms:W3CDTF">2015-01-03T19:14:55Z</dcterms:modified>
</cp:coreProperties>
</file>