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62410-A5F5-46A8-AA93-763DF5F307C3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BCF60-6632-4A59-9B52-111E98606C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Coraciformes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BCF60-6632-4A59-9B52-111E98606C2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5923A-2841-48D8-99F5-29F3CC75CD2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0222-7FB6-45F1-B6BB-537C98CAEC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Bird 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c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3430" y="152400"/>
            <a:ext cx="5790045" cy="4495800"/>
          </a:xfrm>
          <a:prstGeom prst="rect">
            <a:avLst/>
          </a:prstGeom>
        </p:spPr>
      </p:pic>
      <p:pic>
        <p:nvPicPr>
          <p:cNvPr id="3" name="Picture 2" descr="Sw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38600"/>
            <a:ext cx="3505200" cy="2628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600200"/>
            <a:ext cx="143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Anseriformes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li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5126"/>
            <a:ext cx="5486400" cy="3650950"/>
          </a:xfrm>
          <a:prstGeom prst="rect">
            <a:avLst/>
          </a:prstGeom>
        </p:spPr>
      </p:pic>
      <p:pic>
        <p:nvPicPr>
          <p:cNvPr id="3" name="Picture 2" descr="Cormo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0849" y="0"/>
            <a:ext cx="5322651" cy="3733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Pelecaniformes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nguin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52400"/>
            <a:ext cx="4500563" cy="5189644"/>
          </a:xfrm>
          <a:prstGeom prst="rect">
            <a:avLst/>
          </a:prstGeom>
        </p:spPr>
      </p:pic>
      <p:pic>
        <p:nvPicPr>
          <p:cNvPr id="3" name="Picture 2" descr="Pengu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819400"/>
            <a:ext cx="5213710" cy="3905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685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Sphenisciformes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ck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0"/>
            <a:ext cx="4724400" cy="3867150"/>
          </a:xfrm>
          <a:prstGeom prst="rect">
            <a:avLst/>
          </a:prstGeom>
        </p:spPr>
      </p:pic>
      <p:pic>
        <p:nvPicPr>
          <p:cNvPr id="3" name="Picture 2" descr="Roadru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42295"/>
            <a:ext cx="5791200" cy="38537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609600"/>
            <a:ext cx="141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Cuculiformes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1" y="152399"/>
            <a:ext cx="5410200" cy="3879011"/>
          </a:xfrm>
          <a:prstGeom prst="rect">
            <a:avLst/>
          </a:prstGeom>
        </p:spPr>
      </p:pic>
      <p:pic>
        <p:nvPicPr>
          <p:cNvPr id="3" name="Picture 2" descr="Pige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388179"/>
            <a:ext cx="4724400" cy="33745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457200"/>
            <a:ext cx="16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Columbiformes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ndhill C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400"/>
            <a:ext cx="4490884" cy="4200525"/>
          </a:xfrm>
          <a:prstGeom prst="rect">
            <a:avLst/>
          </a:prstGeom>
        </p:spPr>
      </p:pic>
      <p:pic>
        <p:nvPicPr>
          <p:cNvPr id="3" name="Picture 2" descr="Bittern (Gruiformes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22729" y="0"/>
            <a:ext cx="5521271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762000"/>
            <a:ext cx="124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Gruiformes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ca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8077200" cy="5355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6096000"/>
            <a:ext cx="1508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Psittaciformes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l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" y="4299460"/>
            <a:ext cx="3810000" cy="2558540"/>
          </a:xfrm>
          <a:prstGeom prst="rect">
            <a:avLst/>
          </a:prstGeom>
        </p:spPr>
      </p:pic>
      <p:pic>
        <p:nvPicPr>
          <p:cNvPr id="3" name="Picture 2" descr="Red Tailed Haw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1850" y="0"/>
            <a:ext cx="6002125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828800"/>
            <a:ext cx="149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Falconiformes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 He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895600"/>
            <a:ext cx="6318250" cy="3790950"/>
          </a:xfrm>
          <a:prstGeom prst="rect">
            <a:avLst/>
          </a:prstGeom>
        </p:spPr>
      </p:pic>
      <p:pic>
        <p:nvPicPr>
          <p:cNvPr id="3" name="Picture 2" descr="Roseatte Spoonbill (Ciconiformes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-1"/>
            <a:ext cx="4219575" cy="51549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685800"/>
            <a:ext cx="1463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Ciconiiformes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32948"/>
            <a:ext cx="4038600" cy="3025052"/>
          </a:xfrm>
          <a:prstGeom prst="rect">
            <a:avLst/>
          </a:prstGeom>
        </p:spPr>
      </p:pic>
      <p:pic>
        <p:nvPicPr>
          <p:cNvPr id="3" name="Picture 2" descr="Artic te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3974" y="228600"/>
            <a:ext cx="6240026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3340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Charadriiformes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52400"/>
            <a:ext cx="5310041" cy="3977405"/>
          </a:xfrm>
          <a:prstGeom prst="rect">
            <a:avLst/>
          </a:prstGeom>
        </p:spPr>
      </p:pic>
      <p:pic>
        <p:nvPicPr>
          <p:cNvPr id="3" name="Picture 2" descr="Horn Bi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16527" y="2743200"/>
            <a:ext cx="6127473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381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Coraciiformes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bat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632076"/>
            <a:ext cx="8153400" cy="3397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914400"/>
            <a:ext cx="172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Procellariformes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6172" y="2590800"/>
            <a:ext cx="4236803" cy="2819400"/>
          </a:xfrm>
          <a:prstGeom prst="rect">
            <a:avLst/>
          </a:prstGeom>
        </p:spPr>
      </p:pic>
      <p:pic>
        <p:nvPicPr>
          <p:cNvPr id="3" name="Picture 2" descr="ostri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4465820" cy="2971800"/>
          </a:xfrm>
          <a:prstGeom prst="rect">
            <a:avLst/>
          </a:prstGeom>
        </p:spPr>
      </p:pic>
      <p:pic>
        <p:nvPicPr>
          <p:cNvPr id="4" name="Picture 3" descr="Rhe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38016"/>
            <a:ext cx="4419600" cy="3310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533400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Struthioniformes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81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Ostrich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581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Rhea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p-poor-w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121048"/>
            <a:ext cx="5257800" cy="3498827"/>
          </a:xfrm>
          <a:prstGeom prst="rect">
            <a:avLst/>
          </a:prstGeom>
        </p:spPr>
      </p:pic>
      <p:pic>
        <p:nvPicPr>
          <p:cNvPr id="3" name="Picture 2" descr="Night Haw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1834" y="381000"/>
            <a:ext cx="5272166" cy="3495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609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Caprimulgiformes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u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1411" y="0"/>
            <a:ext cx="6332589" cy="4362450"/>
          </a:xfrm>
          <a:prstGeom prst="rect">
            <a:avLst/>
          </a:prstGeom>
        </p:spPr>
      </p:pic>
      <p:pic>
        <p:nvPicPr>
          <p:cNvPr id="3" name="Picture 2" descr="Woodpec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514600"/>
            <a:ext cx="5414010" cy="3867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Piciformes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by-throated Hummingbir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1127" y="0"/>
            <a:ext cx="5872873" cy="4724400"/>
          </a:xfrm>
          <a:prstGeom prst="rect">
            <a:avLst/>
          </a:prstGeom>
        </p:spPr>
      </p:pic>
      <p:pic>
        <p:nvPicPr>
          <p:cNvPr id="3" name="Picture 2" descr="Swif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76761"/>
            <a:ext cx="4648200" cy="3681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334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Apodiformes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owy Ow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77216"/>
            <a:ext cx="4495800" cy="4280784"/>
          </a:xfrm>
          <a:prstGeom prst="rect">
            <a:avLst/>
          </a:prstGeom>
        </p:spPr>
      </p:pic>
      <p:pic>
        <p:nvPicPr>
          <p:cNvPr id="3" name="Picture 2" descr="Ow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0"/>
            <a:ext cx="5715000" cy="4371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685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Strigiformes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ng bi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4500562" cy="61095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0" y="2133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Passeriformes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rk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0"/>
            <a:ext cx="3649907" cy="3124200"/>
          </a:xfrm>
          <a:prstGeom prst="rect">
            <a:avLst/>
          </a:prstGeom>
        </p:spPr>
      </p:pic>
      <p:pic>
        <p:nvPicPr>
          <p:cNvPr id="3" name="Picture 2" descr="Peac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691419"/>
            <a:ext cx="5562600" cy="41665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990600"/>
            <a:ext cx="1257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Galliformes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23023"/>
            <a:ext cx="5715000" cy="3887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105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Gaviiformes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27</Words>
  <Application>Microsoft Office PowerPoint</Application>
  <PresentationFormat>On-screen Show (4:3)</PresentationFormat>
  <Paragraphs>26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Bird Orders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 Orders</dc:title>
  <dc:creator>Windows User</dc:creator>
  <cp:lastModifiedBy>Windows User</cp:lastModifiedBy>
  <cp:revision>238</cp:revision>
  <dcterms:created xsi:type="dcterms:W3CDTF">2014-12-01T23:17:06Z</dcterms:created>
  <dcterms:modified xsi:type="dcterms:W3CDTF">2014-12-03T16:32:51Z</dcterms:modified>
</cp:coreProperties>
</file>